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3100" r:id="rId3"/>
    <p:sldId id="3101" r:id="rId4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009EEF"/>
    <a:srgbClr val="0CBA46"/>
    <a:srgbClr val="21409A"/>
    <a:srgbClr val="58595B"/>
    <a:srgbClr val="2140EF"/>
    <a:srgbClr val="0E75BD"/>
    <a:srgbClr val="0C76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46"/>
    <p:restoredTop sz="94967" autoAdjust="0"/>
  </p:normalViewPr>
  <p:slideViewPr>
    <p:cSldViewPr snapToGrid="0" snapToObjects="1">
      <p:cViewPr varScale="1">
        <p:scale>
          <a:sx n="57" d="100"/>
          <a:sy n="57" d="100"/>
        </p:scale>
        <p:origin x="2019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043732-1340-4640-AA9C-2E16A2AAD7EE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0EA28-5869-484A-A704-AD5693C98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41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2970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DA7CF-91CC-334B-9698-4E19E9A5A9F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innovations2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4" t="29353" r="11748" b="29616"/>
          <a:stretch/>
        </p:blipFill>
        <p:spPr>
          <a:xfrm>
            <a:off x="0" y="9232986"/>
            <a:ext cx="3078907" cy="82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2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3"/>
            <a:ext cx="1748790" cy="85822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3"/>
            <a:ext cx="5116830" cy="85822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DA7CF-91CC-334B-9698-4E19E9A5A9F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innovations2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4" t="29353" r="11748" b="29616"/>
          <a:stretch/>
        </p:blipFill>
        <p:spPr>
          <a:xfrm>
            <a:off x="0" y="9232986"/>
            <a:ext cx="3078907" cy="82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3367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764235" y="1341120"/>
            <a:ext cx="6246990" cy="376992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3825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764235" y="5221920"/>
            <a:ext cx="6246990" cy="215952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530" spc="127"/>
            </a:lvl1pPr>
            <a:lvl2pPr marL="291465" indent="0" algn="ctr">
              <a:buNone/>
              <a:defRPr sz="1275"/>
            </a:lvl2pPr>
            <a:lvl3pPr marL="582930" indent="0" algn="ctr">
              <a:buNone/>
              <a:defRPr sz="1148"/>
            </a:lvl3pPr>
            <a:lvl4pPr marL="874395" indent="0" algn="ctr">
              <a:buNone/>
              <a:defRPr sz="1020"/>
            </a:lvl4pPr>
            <a:lvl5pPr marL="1165860" indent="0" algn="ctr">
              <a:buNone/>
              <a:defRPr sz="1020"/>
            </a:lvl5pPr>
            <a:lvl6pPr marL="1457325" indent="0" algn="ctr">
              <a:buNone/>
              <a:defRPr sz="1020"/>
            </a:lvl6pPr>
            <a:lvl7pPr marL="1748790" indent="0" algn="ctr">
              <a:buNone/>
              <a:defRPr sz="1020"/>
            </a:lvl7pPr>
            <a:lvl8pPr marL="2040255" indent="0" algn="ctr">
              <a:buNone/>
              <a:defRPr sz="1020"/>
            </a:lvl8pPr>
            <a:lvl9pPr marL="2331720" indent="0" algn="ctr">
              <a:buNone/>
              <a:defRPr sz="102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2026/8/6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482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8153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58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933">
                <a:solidFill>
                  <a:schemeClr val="tx1">
                    <a:tint val="75000"/>
                  </a:schemeClr>
                </a:solidFill>
              </a:defRPr>
            </a:lvl1pPr>
            <a:lvl2pPr marL="670575" indent="0">
              <a:buNone/>
              <a:defRPr sz="2640">
                <a:solidFill>
                  <a:schemeClr val="tx1">
                    <a:tint val="75000"/>
                  </a:schemeClr>
                </a:solidFill>
              </a:defRPr>
            </a:lvl2pPr>
            <a:lvl3pPr marL="1341150" indent="0">
              <a:buNone/>
              <a:defRPr sz="2347">
                <a:solidFill>
                  <a:schemeClr val="tx1">
                    <a:tint val="75000"/>
                  </a:schemeClr>
                </a:solidFill>
              </a:defRPr>
            </a:lvl3pPr>
            <a:lvl4pPr marL="2011726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4pPr>
            <a:lvl5pPr marL="2682301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5pPr>
            <a:lvl6pPr marL="3352876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6pPr>
            <a:lvl7pPr marL="4023451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7pPr>
            <a:lvl8pPr marL="4694027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8pPr>
            <a:lvl9pPr marL="5364602" indent="0">
              <a:buNone/>
              <a:defRPr sz="205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DA7CF-91CC-334B-9698-4E19E9A5A9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313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1"/>
            <a:ext cx="3432810" cy="6638079"/>
          </a:xfrm>
        </p:spPr>
        <p:txBody>
          <a:bodyPr/>
          <a:lstStyle>
            <a:lvl1pPr>
              <a:defRPr sz="4107"/>
            </a:lvl1pPr>
            <a:lvl2pPr>
              <a:defRPr sz="3520"/>
            </a:lvl2pPr>
            <a:lvl3pPr>
              <a:defRPr sz="2933"/>
            </a:lvl3pPr>
            <a:lvl4pPr>
              <a:defRPr sz="2640"/>
            </a:lvl4pPr>
            <a:lvl5pPr>
              <a:defRPr sz="2640"/>
            </a:lvl5pPr>
            <a:lvl6pPr>
              <a:defRPr sz="2640"/>
            </a:lvl6pPr>
            <a:lvl7pPr>
              <a:defRPr sz="2640"/>
            </a:lvl7pPr>
            <a:lvl8pPr>
              <a:defRPr sz="2640"/>
            </a:lvl8pPr>
            <a:lvl9pPr>
              <a:defRPr sz="26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1"/>
            <a:ext cx="3432810" cy="6638079"/>
          </a:xfrm>
        </p:spPr>
        <p:txBody>
          <a:bodyPr/>
          <a:lstStyle>
            <a:lvl1pPr>
              <a:defRPr sz="4107"/>
            </a:lvl1pPr>
            <a:lvl2pPr>
              <a:defRPr sz="3520"/>
            </a:lvl2pPr>
            <a:lvl3pPr>
              <a:defRPr sz="2933"/>
            </a:lvl3pPr>
            <a:lvl4pPr>
              <a:defRPr sz="2640"/>
            </a:lvl4pPr>
            <a:lvl5pPr>
              <a:defRPr sz="2640"/>
            </a:lvl5pPr>
            <a:lvl6pPr>
              <a:defRPr sz="2640"/>
            </a:lvl6pPr>
            <a:lvl7pPr>
              <a:defRPr sz="2640"/>
            </a:lvl7pPr>
            <a:lvl8pPr>
              <a:defRPr sz="2640"/>
            </a:lvl8pPr>
            <a:lvl9pPr>
              <a:defRPr sz="264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DA7CF-91CC-334B-9698-4E19E9A5A9F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innovations2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4" t="29353" r="11748" b="29616"/>
          <a:stretch/>
        </p:blipFill>
        <p:spPr>
          <a:xfrm>
            <a:off x="0" y="9232986"/>
            <a:ext cx="3078907" cy="82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738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3520" b="1"/>
            </a:lvl1pPr>
            <a:lvl2pPr marL="670575" indent="0">
              <a:buNone/>
              <a:defRPr sz="2933" b="1"/>
            </a:lvl2pPr>
            <a:lvl3pPr marL="1341150" indent="0">
              <a:buNone/>
              <a:defRPr sz="2640" b="1"/>
            </a:lvl3pPr>
            <a:lvl4pPr marL="2011726" indent="0">
              <a:buNone/>
              <a:defRPr sz="2347" b="1"/>
            </a:lvl4pPr>
            <a:lvl5pPr marL="2682301" indent="0">
              <a:buNone/>
              <a:defRPr sz="2347" b="1"/>
            </a:lvl5pPr>
            <a:lvl6pPr marL="3352876" indent="0">
              <a:buNone/>
              <a:defRPr sz="2347" b="1"/>
            </a:lvl6pPr>
            <a:lvl7pPr marL="4023451" indent="0">
              <a:buNone/>
              <a:defRPr sz="2347" b="1"/>
            </a:lvl7pPr>
            <a:lvl8pPr marL="4694027" indent="0">
              <a:buNone/>
              <a:defRPr sz="2347" b="1"/>
            </a:lvl8pPr>
            <a:lvl9pPr marL="5364602" indent="0">
              <a:buNone/>
              <a:defRPr sz="234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3520"/>
            </a:lvl1pPr>
            <a:lvl2pPr>
              <a:defRPr sz="2933"/>
            </a:lvl2pPr>
            <a:lvl3pPr>
              <a:defRPr sz="2640"/>
            </a:lvl3pPr>
            <a:lvl4pPr>
              <a:defRPr sz="2347"/>
            </a:lvl4pPr>
            <a:lvl5pPr>
              <a:defRPr sz="2347"/>
            </a:lvl5pPr>
            <a:lvl6pPr>
              <a:defRPr sz="2347"/>
            </a:lvl6pPr>
            <a:lvl7pPr>
              <a:defRPr sz="2347"/>
            </a:lvl7pPr>
            <a:lvl8pPr>
              <a:defRPr sz="2347"/>
            </a:lvl8pPr>
            <a:lvl9pPr>
              <a:defRPr sz="234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3520" b="1"/>
            </a:lvl1pPr>
            <a:lvl2pPr marL="670575" indent="0">
              <a:buNone/>
              <a:defRPr sz="2933" b="1"/>
            </a:lvl2pPr>
            <a:lvl3pPr marL="1341150" indent="0">
              <a:buNone/>
              <a:defRPr sz="2640" b="1"/>
            </a:lvl3pPr>
            <a:lvl4pPr marL="2011726" indent="0">
              <a:buNone/>
              <a:defRPr sz="2347" b="1"/>
            </a:lvl4pPr>
            <a:lvl5pPr marL="2682301" indent="0">
              <a:buNone/>
              <a:defRPr sz="2347" b="1"/>
            </a:lvl5pPr>
            <a:lvl6pPr marL="3352876" indent="0">
              <a:buNone/>
              <a:defRPr sz="2347" b="1"/>
            </a:lvl6pPr>
            <a:lvl7pPr marL="4023451" indent="0">
              <a:buNone/>
              <a:defRPr sz="2347" b="1"/>
            </a:lvl7pPr>
            <a:lvl8pPr marL="4694027" indent="0">
              <a:buNone/>
              <a:defRPr sz="2347" b="1"/>
            </a:lvl8pPr>
            <a:lvl9pPr marL="5364602" indent="0">
              <a:buNone/>
              <a:defRPr sz="234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3520"/>
            </a:lvl1pPr>
            <a:lvl2pPr>
              <a:defRPr sz="2933"/>
            </a:lvl2pPr>
            <a:lvl3pPr>
              <a:defRPr sz="2640"/>
            </a:lvl3pPr>
            <a:lvl4pPr>
              <a:defRPr sz="2347"/>
            </a:lvl4pPr>
            <a:lvl5pPr>
              <a:defRPr sz="2347"/>
            </a:lvl5pPr>
            <a:lvl6pPr>
              <a:defRPr sz="2347"/>
            </a:lvl6pPr>
            <a:lvl7pPr>
              <a:defRPr sz="2347"/>
            </a:lvl7pPr>
            <a:lvl8pPr>
              <a:defRPr sz="2347"/>
            </a:lvl8pPr>
            <a:lvl9pPr>
              <a:defRPr sz="234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DA7CF-91CC-334B-9698-4E19E9A5A9F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innovations2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4" t="29353" r="11748" b="29616"/>
          <a:stretch/>
        </p:blipFill>
        <p:spPr>
          <a:xfrm>
            <a:off x="0" y="9232986"/>
            <a:ext cx="3078907" cy="82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253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DA7CF-91CC-334B-9698-4E19E9A5A9F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innovations2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4" t="29353" r="11748" b="29616"/>
          <a:stretch/>
        </p:blipFill>
        <p:spPr>
          <a:xfrm>
            <a:off x="0" y="9232986"/>
            <a:ext cx="3078907" cy="82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019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DA7CF-91CC-334B-9698-4E19E9A5A9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777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9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4693"/>
            </a:lvl1pPr>
            <a:lvl2pPr>
              <a:defRPr sz="4107"/>
            </a:lvl2pPr>
            <a:lvl3pPr>
              <a:defRPr sz="3520"/>
            </a:lvl3pPr>
            <a:lvl4pPr>
              <a:defRPr sz="2933"/>
            </a:lvl4pPr>
            <a:lvl5pPr>
              <a:defRPr sz="2933"/>
            </a:lvl5pPr>
            <a:lvl6pPr>
              <a:defRPr sz="2933"/>
            </a:lvl6pPr>
            <a:lvl7pPr>
              <a:defRPr sz="2933"/>
            </a:lvl7pPr>
            <a:lvl8pPr>
              <a:defRPr sz="2933"/>
            </a:lvl8pPr>
            <a:lvl9pPr>
              <a:defRPr sz="29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2053"/>
            </a:lvl1pPr>
            <a:lvl2pPr marL="670575" indent="0">
              <a:buNone/>
              <a:defRPr sz="1760"/>
            </a:lvl2pPr>
            <a:lvl3pPr marL="1341150" indent="0">
              <a:buNone/>
              <a:defRPr sz="1467"/>
            </a:lvl3pPr>
            <a:lvl4pPr marL="2011726" indent="0">
              <a:buNone/>
              <a:defRPr sz="1320"/>
            </a:lvl4pPr>
            <a:lvl5pPr marL="2682301" indent="0">
              <a:buNone/>
              <a:defRPr sz="1320"/>
            </a:lvl5pPr>
            <a:lvl6pPr marL="3352876" indent="0">
              <a:buNone/>
              <a:defRPr sz="1320"/>
            </a:lvl6pPr>
            <a:lvl7pPr marL="4023451" indent="0">
              <a:buNone/>
              <a:defRPr sz="1320"/>
            </a:lvl7pPr>
            <a:lvl8pPr marL="4694027" indent="0">
              <a:buNone/>
              <a:defRPr sz="1320"/>
            </a:lvl8pPr>
            <a:lvl9pPr marL="5364602" indent="0">
              <a:buNone/>
              <a:defRPr sz="132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DA7CF-91CC-334B-9698-4E19E9A5A9F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innovations2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4" t="29353" r="11748" b="29616"/>
          <a:stretch/>
        </p:blipFill>
        <p:spPr>
          <a:xfrm>
            <a:off x="0" y="9232986"/>
            <a:ext cx="3078907" cy="82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974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9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4693"/>
            </a:lvl1pPr>
            <a:lvl2pPr marL="670575" indent="0">
              <a:buNone/>
              <a:defRPr sz="4107"/>
            </a:lvl2pPr>
            <a:lvl3pPr marL="1341150" indent="0">
              <a:buNone/>
              <a:defRPr sz="3520"/>
            </a:lvl3pPr>
            <a:lvl4pPr marL="2011726" indent="0">
              <a:buNone/>
              <a:defRPr sz="2933"/>
            </a:lvl4pPr>
            <a:lvl5pPr marL="2682301" indent="0">
              <a:buNone/>
              <a:defRPr sz="2933"/>
            </a:lvl5pPr>
            <a:lvl6pPr marL="3352876" indent="0">
              <a:buNone/>
              <a:defRPr sz="2933"/>
            </a:lvl6pPr>
            <a:lvl7pPr marL="4023451" indent="0">
              <a:buNone/>
              <a:defRPr sz="2933"/>
            </a:lvl7pPr>
            <a:lvl8pPr marL="4694027" indent="0">
              <a:buNone/>
              <a:defRPr sz="2933"/>
            </a:lvl8pPr>
            <a:lvl9pPr marL="5364602" indent="0">
              <a:buNone/>
              <a:defRPr sz="2933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2053"/>
            </a:lvl1pPr>
            <a:lvl2pPr marL="670575" indent="0">
              <a:buNone/>
              <a:defRPr sz="1760"/>
            </a:lvl2pPr>
            <a:lvl3pPr marL="1341150" indent="0">
              <a:buNone/>
              <a:defRPr sz="1467"/>
            </a:lvl3pPr>
            <a:lvl4pPr marL="2011726" indent="0">
              <a:buNone/>
              <a:defRPr sz="1320"/>
            </a:lvl4pPr>
            <a:lvl5pPr marL="2682301" indent="0">
              <a:buNone/>
              <a:defRPr sz="1320"/>
            </a:lvl5pPr>
            <a:lvl6pPr marL="3352876" indent="0">
              <a:buNone/>
              <a:defRPr sz="1320"/>
            </a:lvl6pPr>
            <a:lvl7pPr marL="4023451" indent="0">
              <a:buNone/>
              <a:defRPr sz="1320"/>
            </a:lvl7pPr>
            <a:lvl8pPr marL="4694027" indent="0">
              <a:buNone/>
              <a:defRPr sz="1320"/>
            </a:lvl8pPr>
            <a:lvl9pPr marL="5364602" indent="0">
              <a:buNone/>
              <a:defRPr sz="132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DA7CF-91CC-334B-9698-4E19E9A5A9F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innovations2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4" t="29353" r="11748" b="29616"/>
          <a:stretch/>
        </p:blipFill>
        <p:spPr>
          <a:xfrm>
            <a:off x="0" y="9232986"/>
            <a:ext cx="3078907" cy="82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64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529112"/>
            <a:ext cx="7772400" cy="135452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60">
                <a:solidFill>
                  <a:schemeClr val="tx1">
                    <a:tint val="75000"/>
                  </a:schemeClr>
                </a:solidFill>
                <a:latin typeface="+mj-lt"/>
                <a:cs typeface="Helvetica Neue"/>
              </a:defRPr>
            </a:lvl1pPr>
          </a:lstStyle>
          <a:p>
            <a:fld id="{A38DA7CF-91CC-334B-9698-4E19E9A5A9F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030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337617" indent="0" algn="l" defTabSz="670575" rtl="0" eaLnBrk="1" latinLnBrk="0" hangingPunct="1">
        <a:spcBef>
          <a:spcPct val="0"/>
        </a:spcBef>
        <a:buNone/>
        <a:defRPr sz="6453" b="0" i="0" kern="1200">
          <a:solidFill>
            <a:srgbClr val="FFFFFF"/>
          </a:solidFill>
          <a:latin typeface="+mj-lt"/>
          <a:ea typeface="+mj-ea"/>
          <a:cs typeface="Helvetica Neue Bold Condensed"/>
        </a:defRPr>
      </a:lvl1pPr>
    </p:titleStyle>
    <p:bodyStyle>
      <a:lvl1pPr marL="502931" indent="-502931" algn="l" defTabSz="670575" rtl="0" eaLnBrk="1" latinLnBrk="0" hangingPunct="1">
        <a:spcBef>
          <a:spcPct val="20000"/>
        </a:spcBef>
        <a:buFont typeface="Arial"/>
        <a:buChar char="•"/>
        <a:defRPr sz="4693" b="0" i="0" kern="1200">
          <a:solidFill>
            <a:schemeClr val="tx1"/>
          </a:solidFill>
          <a:latin typeface="+mj-lt"/>
          <a:ea typeface="+mn-ea"/>
          <a:cs typeface="Helvetica Neue Light"/>
        </a:defRPr>
      </a:lvl1pPr>
      <a:lvl2pPr marL="1089685" indent="-419110" algn="l" defTabSz="670575" rtl="0" eaLnBrk="1" latinLnBrk="0" hangingPunct="1">
        <a:spcBef>
          <a:spcPct val="20000"/>
        </a:spcBef>
        <a:buFont typeface="Arial"/>
        <a:buChar char="–"/>
        <a:defRPr sz="4107" b="0" i="0" kern="1200">
          <a:solidFill>
            <a:schemeClr val="tx1"/>
          </a:solidFill>
          <a:latin typeface="+mj-lt"/>
          <a:ea typeface="+mn-ea"/>
          <a:cs typeface="Helvetica Neue Light"/>
        </a:defRPr>
      </a:lvl2pPr>
      <a:lvl3pPr marL="1676438" indent="-335288" algn="l" defTabSz="670575" rtl="0" eaLnBrk="1" latinLnBrk="0" hangingPunct="1">
        <a:spcBef>
          <a:spcPct val="20000"/>
        </a:spcBef>
        <a:buFont typeface="Arial"/>
        <a:buChar char="•"/>
        <a:defRPr sz="3520" b="0" i="0" kern="1200">
          <a:solidFill>
            <a:schemeClr val="tx1"/>
          </a:solidFill>
          <a:latin typeface="+mj-lt"/>
          <a:ea typeface="+mn-ea"/>
          <a:cs typeface="Helvetica Neue Light"/>
        </a:defRPr>
      </a:lvl3pPr>
      <a:lvl4pPr marL="2347013" indent="-335288" algn="l" defTabSz="670575" rtl="0" eaLnBrk="1" latinLnBrk="0" hangingPunct="1">
        <a:spcBef>
          <a:spcPct val="20000"/>
        </a:spcBef>
        <a:buFont typeface="Arial"/>
        <a:buChar char="–"/>
        <a:defRPr sz="2933" b="0" i="0" kern="1200">
          <a:solidFill>
            <a:schemeClr val="tx1"/>
          </a:solidFill>
          <a:latin typeface="+mj-lt"/>
          <a:ea typeface="+mn-ea"/>
          <a:cs typeface="Helvetica Neue Light"/>
        </a:defRPr>
      </a:lvl4pPr>
      <a:lvl5pPr marL="3017589" indent="-335288" algn="l" defTabSz="670575" rtl="0" eaLnBrk="1" latinLnBrk="0" hangingPunct="1">
        <a:spcBef>
          <a:spcPct val="20000"/>
        </a:spcBef>
        <a:buFont typeface="Arial"/>
        <a:buChar char="»"/>
        <a:defRPr sz="2933" b="0" i="0" kern="1200">
          <a:solidFill>
            <a:schemeClr val="tx1"/>
          </a:solidFill>
          <a:latin typeface="+mj-lt"/>
          <a:ea typeface="+mn-ea"/>
          <a:cs typeface="Helvetica Neue Light"/>
        </a:defRPr>
      </a:lvl5pPr>
      <a:lvl6pPr marL="3688164" indent="-335288" algn="l" defTabSz="670575" rtl="0" eaLnBrk="1" latinLnBrk="0" hangingPunct="1">
        <a:spcBef>
          <a:spcPct val="20000"/>
        </a:spcBef>
        <a:buFont typeface="Arial"/>
        <a:buChar char="•"/>
        <a:defRPr sz="2933" kern="1200">
          <a:solidFill>
            <a:schemeClr val="tx1"/>
          </a:solidFill>
          <a:latin typeface="+mn-lt"/>
          <a:ea typeface="+mn-ea"/>
          <a:cs typeface="+mn-cs"/>
        </a:defRPr>
      </a:lvl6pPr>
      <a:lvl7pPr marL="4358739" indent="-335288" algn="l" defTabSz="670575" rtl="0" eaLnBrk="1" latinLnBrk="0" hangingPunct="1">
        <a:spcBef>
          <a:spcPct val="20000"/>
        </a:spcBef>
        <a:buFont typeface="Arial"/>
        <a:buChar char="•"/>
        <a:defRPr sz="2933" kern="1200">
          <a:solidFill>
            <a:schemeClr val="tx1"/>
          </a:solidFill>
          <a:latin typeface="+mn-lt"/>
          <a:ea typeface="+mn-ea"/>
          <a:cs typeface="+mn-cs"/>
        </a:defRPr>
      </a:lvl7pPr>
      <a:lvl8pPr marL="5029314" indent="-335288" algn="l" defTabSz="670575" rtl="0" eaLnBrk="1" latinLnBrk="0" hangingPunct="1">
        <a:spcBef>
          <a:spcPct val="20000"/>
        </a:spcBef>
        <a:buFont typeface="Arial"/>
        <a:buChar char="•"/>
        <a:defRPr sz="2933" kern="1200">
          <a:solidFill>
            <a:schemeClr val="tx1"/>
          </a:solidFill>
          <a:latin typeface="+mn-lt"/>
          <a:ea typeface="+mn-ea"/>
          <a:cs typeface="+mn-cs"/>
        </a:defRPr>
      </a:lvl8pPr>
      <a:lvl9pPr marL="5699890" indent="-335288" algn="l" defTabSz="670575" rtl="0" eaLnBrk="1" latinLnBrk="0" hangingPunct="1">
        <a:spcBef>
          <a:spcPct val="20000"/>
        </a:spcBef>
        <a:buFont typeface="Arial"/>
        <a:buChar char="•"/>
        <a:defRPr sz="29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70575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1pPr>
      <a:lvl2pPr marL="670575" algn="l" defTabSz="670575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341150" algn="l" defTabSz="670575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3pPr>
      <a:lvl4pPr marL="2011726" algn="l" defTabSz="670575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4pPr>
      <a:lvl5pPr marL="2682301" algn="l" defTabSz="670575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5pPr>
      <a:lvl6pPr marL="3352876" algn="l" defTabSz="670575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6pPr>
      <a:lvl7pPr marL="4023451" algn="l" defTabSz="670575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7pPr>
      <a:lvl8pPr marL="4694027" algn="l" defTabSz="670575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8pPr>
      <a:lvl9pPr marL="5364602" algn="l" defTabSz="670575" rtl="0" eaLnBrk="1" latinLnBrk="0" hangingPunct="1">
        <a:defRPr sz="2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wubomrisci@163.co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13" Type="http://schemas.openxmlformats.org/officeDocument/2006/relationships/image" Target="../media/image7.png"/><Relationship Id="rId3" Type="http://schemas.openxmlformats.org/officeDocument/2006/relationships/tags" Target="../tags/tag8.xml"/><Relationship Id="rId7" Type="http://schemas.openxmlformats.org/officeDocument/2006/relationships/slideLayout" Target="../slideLayouts/slideLayout12.xml"/><Relationship Id="rId12" Type="http://schemas.microsoft.com/office/2007/relationships/hdphoto" Target="../media/hdphoto2.wdp"/><Relationship Id="rId17" Type="http://schemas.openxmlformats.org/officeDocument/2006/relationships/hyperlink" Target="mailto:wubomrisci@163.com" TargetMode="External"/><Relationship Id="rId2" Type="http://schemas.openxmlformats.org/officeDocument/2006/relationships/tags" Target="../tags/tag7.xml"/><Relationship Id="rId16" Type="http://schemas.microsoft.com/office/2007/relationships/hdphoto" Target="../media/hdphoto4.wdp"/><Relationship Id="rId1" Type="http://schemas.openxmlformats.org/officeDocument/2006/relationships/tags" Target="../tags/tag6.xml"/><Relationship Id="rId6" Type="http://schemas.openxmlformats.org/officeDocument/2006/relationships/tags" Target="../tags/tag11.xml"/><Relationship Id="rId11" Type="http://schemas.openxmlformats.org/officeDocument/2006/relationships/image" Target="../media/image6.png"/><Relationship Id="rId5" Type="http://schemas.openxmlformats.org/officeDocument/2006/relationships/tags" Target="../tags/tag10.xml"/><Relationship Id="rId15" Type="http://schemas.openxmlformats.org/officeDocument/2006/relationships/image" Target="../media/image8.png"/><Relationship Id="rId10" Type="http://schemas.microsoft.com/office/2007/relationships/hdphoto" Target="../media/hdphoto1.wdp"/><Relationship Id="rId4" Type="http://schemas.openxmlformats.org/officeDocument/2006/relationships/tags" Target="../tags/tag9.xml"/><Relationship Id="rId9" Type="http://schemas.openxmlformats.org/officeDocument/2006/relationships/image" Target="../media/image5.png"/><Relationship Id="rId14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ED43B4AF-6D16-4285-A77D-F45219AA86A4}"/>
              </a:ext>
            </a:extLst>
          </p:cNvPr>
          <p:cNvSpPr txBox="1"/>
          <p:nvPr/>
        </p:nvSpPr>
        <p:spPr>
          <a:xfrm>
            <a:off x="1059179" y="583344"/>
            <a:ext cx="53873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chemeClr val="accent2"/>
                </a:solidFill>
                <a:latin typeface="Garamond" panose="02020404030301010803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SPIRIT</a:t>
            </a:r>
          </a:p>
          <a:p>
            <a:pPr algn="ctr"/>
            <a:r>
              <a:rPr lang="en-US" altLang="zh-CN" b="1" i="1" dirty="0">
                <a:solidFill>
                  <a:schemeClr val="accent2"/>
                </a:solidFill>
                <a:latin typeface="Garamond" panose="02020404030301010803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Signal</a:t>
            </a:r>
            <a:r>
              <a:rPr lang="zh-CN" altLang="en-US" b="1" i="1" dirty="0">
                <a:solidFill>
                  <a:schemeClr val="accent2"/>
                </a:solidFill>
                <a:latin typeface="Garamond" panose="02020404030301010803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b="1" i="1" dirty="0">
                <a:solidFill>
                  <a:schemeClr val="accent2"/>
                </a:solidFill>
                <a:latin typeface="Garamond" panose="02020404030301010803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Processing</a:t>
            </a:r>
            <a:r>
              <a:rPr lang="zh-CN" altLang="en-US" b="1" i="1" dirty="0">
                <a:solidFill>
                  <a:schemeClr val="accent2"/>
                </a:solidFill>
                <a:latin typeface="Garamond" panose="02020404030301010803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b="1" i="1" dirty="0">
                <a:solidFill>
                  <a:schemeClr val="accent2"/>
                </a:solidFill>
                <a:latin typeface="Garamond" panose="02020404030301010803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in</a:t>
            </a:r>
            <a:r>
              <a:rPr lang="zh-CN" altLang="en-US" b="1" i="1" dirty="0">
                <a:solidFill>
                  <a:schemeClr val="accent2"/>
                </a:solidFill>
                <a:latin typeface="Garamond" panose="02020404030301010803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b="1" i="1" dirty="0">
                <a:solidFill>
                  <a:schemeClr val="accent2"/>
                </a:solidFill>
                <a:latin typeface="Garamond" panose="02020404030301010803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Rapid</a:t>
            </a:r>
            <a:r>
              <a:rPr lang="zh-CN" altLang="en-US" b="1" i="1" dirty="0">
                <a:solidFill>
                  <a:schemeClr val="accent2"/>
                </a:solidFill>
                <a:latin typeface="Garamond" panose="02020404030301010803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b="1" i="1" dirty="0">
                <a:solidFill>
                  <a:schemeClr val="accent2"/>
                </a:solidFill>
                <a:latin typeface="Garamond" panose="02020404030301010803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Imaging</a:t>
            </a:r>
            <a:r>
              <a:rPr lang="zh-CN" altLang="en-US" b="1" i="1" dirty="0">
                <a:solidFill>
                  <a:schemeClr val="accent2"/>
                </a:solidFill>
                <a:latin typeface="Garamond" panose="02020404030301010803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en-US" altLang="zh-CN" b="1" i="1" dirty="0">
                <a:solidFill>
                  <a:schemeClr val="accent2"/>
                </a:solidFill>
                <a:latin typeface="Garamond" panose="02020404030301010803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Technology</a:t>
            </a:r>
            <a:endParaRPr lang="zh-CN" altLang="en-US" i="1" dirty="0">
              <a:solidFill>
                <a:schemeClr val="accent2"/>
              </a:solidFill>
              <a:latin typeface="Garamond" panose="02020404030301010803" pitchFamily="18" charset="0"/>
              <a:cs typeface="Helvetica Neue" panose="02000503000000020004" pitchFamily="2" charset="0"/>
            </a:endParaRP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56D6FAC5-FD10-1440-BFA0-FA0ADFC01894}"/>
              </a:ext>
            </a:extLst>
          </p:cNvPr>
          <p:cNvSpPr txBox="1"/>
          <p:nvPr/>
        </p:nvSpPr>
        <p:spPr>
          <a:xfrm>
            <a:off x="575027" y="6115229"/>
            <a:ext cx="6701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21409A"/>
                </a:solidFill>
                <a:latin typeface="Garamond" panose="02020404030301010803" pitchFamily="18" charset="0"/>
                <a:ea typeface="微软雅黑" panose="020B0503020204020204" pitchFamily="34" charset="-122"/>
              </a:rPr>
              <a:t>Total scan </a:t>
            </a:r>
            <a:r>
              <a:rPr lang="en-US" altLang="zh-CN" sz="2400" b="1">
                <a:solidFill>
                  <a:srgbClr val="21409A"/>
                </a:solidFill>
                <a:latin typeface="Garamond" panose="02020404030301010803" pitchFamily="18" charset="0"/>
                <a:ea typeface="微软雅黑" panose="020B0503020204020204" pitchFamily="34" charset="-122"/>
              </a:rPr>
              <a:t>time 2~5</a:t>
            </a:r>
            <a:r>
              <a:rPr lang="zh-CN" altLang="en-US" sz="2400" b="1" dirty="0">
                <a:solidFill>
                  <a:srgbClr val="21409A"/>
                </a:solidFill>
                <a:latin typeface="Garamond" panose="02020404030301010803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2400" b="1" dirty="0">
                <a:solidFill>
                  <a:srgbClr val="21409A"/>
                </a:solidFill>
                <a:latin typeface="Garamond" panose="02020404030301010803" pitchFamily="18" charset="0"/>
                <a:ea typeface="微软雅黑" panose="020B0503020204020204" pitchFamily="34" charset="-122"/>
              </a:rPr>
              <a:t>minutes  for 10 image types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6D1908-6D5C-034B-817A-38094670EFB8}"/>
              </a:ext>
            </a:extLst>
          </p:cNvPr>
          <p:cNvSpPr/>
          <p:nvPr/>
        </p:nvSpPr>
        <p:spPr>
          <a:xfrm>
            <a:off x="998220" y="6608636"/>
            <a:ext cx="2548371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0037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Helvetica Neue" panose="02000503000000020004" pitchFamily="2" charset="0"/>
              </a:rPr>
              <a:t>Quantitative</a:t>
            </a:r>
          </a:p>
          <a:p>
            <a:pPr marL="584200" indent="-284163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T1 Map</a:t>
            </a:r>
          </a:p>
          <a:p>
            <a:pPr marL="584200" indent="-284163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PD Map</a:t>
            </a:r>
          </a:p>
          <a:p>
            <a:pPr marL="584200" indent="-284163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R2*, T2* Maps</a:t>
            </a:r>
          </a:p>
          <a:p>
            <a:pPr marL="584200" indent="-284163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QSM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A2B234-5E53-BC4A-889E-070C98519751}"/>
              </a:ext>
            </a:extLst>
          </p:cNvPr>
          <p:cNvSpPr/>
          <p:nvPr/>
        </p:nvSpPr>
        <p:spPr>
          <a:xfrm>
            <a:off x="4304422" y="6576894"/>
            <a:ext cx="232043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4175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cs typeface="Helvetica Neue" panose="02000503000000020004" pitchFamily="2" charset="0"/>
              </a:rPr>
              <a:t>Qualitative</a:t>
            </a:r>
          </a:p>
          <a:p>
            <a:pPr marL="701675" indent="-31750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T1W</a:t>
            </a:r>
          </a:p>
          <a:p>
            <a:pPr marL="701675" indent="-31750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PDW</a:t>
            </a:r>
          </a:p>
          <a:p>
            <a:pPr marL="701675" indent="-31750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T2sW, SWI</a:t>
            </a:r>
          </a:p>
          <a:p>
            <a:pPr marL="701675" indent="-31750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FLAIR</a:t>
            </a: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2B5935EB-76A4-C34F-936A-0C082F8E4A75}"/>
              </a:ext>
            </a:extLst>
          </p:cNvPr>
          <p:cNvSpPr txBox="1"/>
          <p:nvPr/>
        </p:nvSpPr>
        <p:spPr>
          <a:xfrm>
            <a:off x="495448" y="5114772"/>
            <a:ext cx="67019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00B0F0"/>
                </a:solidFill>
                <a:latin typeface="Garamond" panose="02020404030301010803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Fast, quantitative, standardized 3D thin slice, whole brain imaging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8E94B5-5692-1D46-BF8C-CCA481238033}"/>
              </a:ext>
            </a:extLst>
          </p:cNvPr>
          <p:cNvSpPr txBox="1"/>
          <p:nvPr/>
        </p:nvSpPr>
        <p:spPr>
          <a:xfrm>
            <a:off x="7752" y="9722938"/>
            <a:ext cx="7677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rgbClr val="009EE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For more information contact Dr. Wu Bo at </a:t>
            </a:r>
            <a:r>
              <a:rPr lang="en-US" altLang="zh-CN" sz="1400" dirty="0">
                <a:solidFill>
                  <a:srgbClr val="009EE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hlinkClick r:id="rId2"/>
              </a:rPr>
              <a:t>wubomrisci@163.com</a:t>
            </a:r>
            <a:r>
              <a:rPr lang="en-US" altLang="zh-CN" sz="1400" dirty="0">
                <a:solidFill>
                  <a:srgbClr val="009EE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or p</a:t>
            </a:r>
            <a:r>
              <a:rPr lang="en-US" sz="1400" dirty="0">
                <a:solidFill>
                  <a:srgbClr val="009EEF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hone:13823319432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59FF8B4-02FB-F277-0FDC-393EA5D1A8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494" y="123592"/>
            <a:ext cx="1482001" cy="912498"/>
          </a:xfrm>
          <a:prstGeom prst="rect">
            <a:avLst/>
          </a:prstGeom>
        </p:spPr>
      </p:pic>
      <p:pic>
        <p:nvPicPr>
          <p:cNvPr id="53" name="图片 52">
            <a:extLst>
              <a:ext uri="{FF2B5EF4-FFF2-40B4-BE49-F238E27FC236}">
                <a16:creationId xmlns:a16="http://schemas.microsoft.com/office/drawing/2014/main" id="{AA6E350B-ED5E-28A0-EEB9-785471C536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112" y="1539741"/>
            <a:ext cx="7350175" cy="3614290"/>
          </a:xfrm>
          <a:prstGeom prst="rect">
            <a:avLst/>
          </a:prstGeom>
        </p:spPr>
      </p:pic>
      <p:sp>
        <p:nvSpPr>
          <p:cNvPr id="7" name="TextBox 2">
            <a:extLst>
              <a:ext uri="{FF2B5EF4-FFF2-40B4-BE49-F238E27FC236}">
                <a16:creationId xmlns:a16="http://schemas.microsoft.com/office/drawing/2014/main" id="{B341A6A1-673F-91CC-F5AC-2460425F4EF2}"/>
              </a:ext>
            </a:extLst>
          </p:cNvPr>
          <p:cNvSpPr txBox="1"/>
          <p:nvPr/>
        </p:nvSpPr>
        <p:spPr>
          <a:xfrm>
            <a:off x="575027" y="8871128"/>
            <a:ext cx="6701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latin typeface="Garamond" panose="02020404030301010803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Images are B1 transmit and B1 receive corrected for all coils and field strengths giving uniform optimized T1 contrast.</a:t>
            </a:r>
          </a:p>
        </p:txBody>
      </p:sp>
      <p:pic>
        <p:nvPicPr>
          <p:cNvPr id="8" name="图片 3">
            <a:extLst>
              <a:ext uri="{FF2B5EF4-FFF2-40B4-BE49-F238E27FC236}">
                <a16:creationId xmlns:a16="http://schemas.microsoft.com/office/drawing/2014/main" id="{9764371D-121E-0DC3-BFB8-BAEAA8CA15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9905" y="110803"/>
            <a:ext cx="1482001" cy="91249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37C05E0-2EED-2C29-060C-570C0E8708FC}"/>
              </a:ext>
            </a:extLst>
          </p:cNvPr>
          <p:cNvSpPr txBox="1"/>
          <p:nvPr/>
        </p:nvSpPr>
        <p:spPr>
          <a:xfrm>
            <a:off x="475565" y="8265540"/>
            <a:ext cx="6701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i="1" dirty="0">
                <a:solidFill>
                  <a:srgbClr val="FF0000"/>
                </a:solidFill>
                <a:latin typeface="Garamond" panose="02020404030301010803" pitchFamily="18" charset="0"/>
              </a:rPr>
              <a:t>Available for research applications on 3T scanners.</a:t>
            </a:r>
          </a:p>
        </p:txBody>
      </p:sp>
    </p:spTree>
    <p:extLst>
      <p:ext uri="{BB962C8B-B14F-4D97-AF65-F5344CB8AC3E}">
        <p14:creationId xmlns:p14="http://schemas.microsoft.com/office/powerpoint/2010/main" val="2087629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574655-9D54-F00A-2970-DA4FF979A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145AE370-DE3A-A88D-ADEB-784DFF6D4873}"/>
              </a:ext>
            </a:extLst>
          </p:cNvPr>
          <p:cNvSpPr txBox="1"/>
          <p:nvPr/>
        </p:nvSpPr>
        <p:spPr>
          <a:xfrm>
            <a:off x="334259" y="1306531"/>
            <a:ext cx="7176028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rgbClr val="FFFFCC"/>
                </a:solidFill>
              </a:rPr>
              <a:t>Offering 2-5 Minute Whole Brain Rapid Quantitative Imaging</a:t>
            </a:r>
            <a:endParaRPr lang="zh-CN" altLang="en-US" sz="2000" dirty="0">
              <a:solidFill>
                <a:srgbClr val="FFFFCC"/>
              </a:solidFill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608748A3-7E85-719D-78CE-F7745607DDD4}"/>
              </a:ext>
            </a:extLst>
          </p:cNvPr>
          <p:cNvSpPr txBox="1"/>
          <p:nvPr/>
        </p:nvSpPr>
        <p:spPr>
          <a:xfrm>
            <a:off x="549901" y="2256782"/>
            <a:ext cx="6662104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1600" dirty="0">
                <a:solidFill>
                  <a:schemeClr val="bg1"/>
                </a:solidFill>
              </a:rPr>
              <a:t>These provide clinical output with full 3D thin slice data or an average of two adjacent slices to increase SNR and also reduce the number of images to a more realistic number for radiologic assessment.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A494F0A-EF5D-2244-93DB-33A3CEB16CDE}"/>
              </a:ext>
            </a:extLst>
          </p:cNvPr>
          <p:cNvGrpSpPr/>
          <p:nvPr/>
        </p:nvGrpSpPr>
        <p:grpSpPr>
          <a:xfrm>
            <a:off x="0" y="3741275"/>
            <a:ext cx="7656879" cy="2394922"/>
            <a:chOff x="0" y="2315157"/>
            <a:chExt cx="12010791" cy="375674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E03B0ED6-D306-1980-4D1D-BC5CE57DE56C}"/>
                </a:ext>
              </a:extLst>
            </p:cNvPr>
            <p:cNvGrpSpPr/>
            <p:nvPr/>
          </p:nvGrpSpPr>
          <p:grpSpPr>
            <a:xfrm>
              <a:off x="743704" y="2315157"/>
              <a:ext cx="10460557" cy="447662"/>
              <a:chOff x="743704" y="1971564"/>
              <a:chExt cx="10460557" cy="447662"/>
            </a:xfrm>
          </p:grpSpPr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16063993-5DAE-DCF1-A6DA-96EA04A6B31B}"/>
                  </a:ext>
                </a:extLst>
              </p:cNvPr>
              <p:cNvSpPr txBox="1"/>
              <p:nvPr>
                <p:custDataLst>
                  <p:tags r:id="rId2"/>
                </p:custDataLst>
              </p:nvPr>
            </p:nvSpPr>
            <p:spPr>
              <a:xfrm>
                <a:off x="743704" y="1980939"/>
                <a:ext cx="822999" cy="4345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solidFill>
                      <a:schemeClr val="bg1"/>
                    </a:solidFill>
                  </a:rPr>
                  <a:t>PSD</a:t>
                </a:r>
              </a:p>
            </p:txBody>
          </p:sp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7A10D600-F833-867D-B86C-DC61BCA48B34}"/>
                  </a:ext>
                </a:extLst>
              </p:cNvPr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5277167" y="1980936"/>
                <a:ext cx="818833" cy="4345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solidFill>
                      <a:schemeClr val="bg1"/>
                    </a:solidFill>
                  </a:rPr>
                  <a:t>SWI</a:t>
                </a:r>
              </a:p>
            </p:txBody>
          </p:sp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CDD5BF1C-29CB-790E-5DE6-9C7B96540853}"/>
                  </a:ext>
                </a:extLst>
              </p:cNvPr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7564476" y="1984718"/>
                <a:ext cx="931274" cy="4345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solidFill>
                      <a:schemeClr val="bg1"/>
                    </a:solidFill>
                  </a:rPr>
                  <a:t>T1W</a:t>
                </a:r>
              </a:p>
            </p:txBody>
          </p:sp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863FAE23-DD15-7010-E53D-E30EAF75E0FD}"/>
                  </a:ext>
                </a:extLst>
              </p:cNvPr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2922738" y="1980938"/>
                <a:ext cx="931274" cy="4345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solidFill>
                      <a:schemeClr val="bg1"/>
                    </a:solidFill>
                  </a:rPr>
                  <a:t>T2*W</a:t>
                </a:r>
              </a:p>
            </p:txBody>
          </p:sp>
          <p:sp>
            <p:nvSpPr>
              <p:cNvPr id="38" name="文本框 13">
                <a:extLst>
                  <a:ext uri="{FF2B5EF4-FFF2-40B4-BE49-F238E27FC236}">
                    <a16:creationId xmlns:a16="http://schemas.microsoft.com/office/drawing/2014/main" id="{6A1F8092-9E4C-5659-46BD-CC56AC2C41CB}"/>
                  </a:ext>
                </a:extLst>
              </p:cNvPr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10272987" y="1971564"/>
                <a:ext cx="931274" cy="4345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solidFill>
                      <a:schemeClr val="bg1"/>
                    </a:solidFill>
                  </a:rPr>
                  <a:t>T1W</a:t>
                </a:r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132E0A7-229F-3B5B-DC2F-11A685D7359D}"/>
                </a:ext>
              </a:extLst>
            </p:cNvPr>
            <p:cNvGrpSpPr/>
            <p:nvPr/>
          </p:nvGrpSpPr>
          <p:grpSpPr>
            <a:xfrm>
              <a:off x="0" y="2706234"/>
              <a:ext cx="12010791" cy="3365663"/>
              <a:chOff x="0" y="2639732"/>
              <a:chExt cx="12010791" cy="3365663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C8CA6092-6D67-930E-20CA-6F7F217F6E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101" t="12494" r="19177"/>
              <a:stretch>
                <a:fillRect/>
              </a:stretch>
            </p:blipFill>
            <p:spPr>
              <a:xfrm>
                <a:off x="2237649" y="2752757"/>
                <a:ext cx="2330669" cy="3200612"/>
              </a:xfrm>
              <a:prstGeom prst="rect">
                <a:avLst/>
              </a:prstGeom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89726635-A6BE-561F-5CDA-9CFF2C404B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rightnessContrast bright="-32000" contrast="6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675" t="10956" r="16318"/>
              <a:stretch>
                <a:fillRect/>
              </a:stretch>
            </p:blipFill>
            <p:spPr>
              <a:xfrm>
                <a:off x="0" y="2639732"/>
                <a:ext cx="2450853" cy="3256883"/>
              </a:xfrm>
              <a:prstGeom prst="rect">
                <a:avLst/>
              </a:prstGeom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B13C44B3-315C-BB5A-A5F5-FA3AB146E0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rightnessContrast bright="-12000" contrast="47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872" t="10956" r="17121"/>
              <a:stretch>
                <a:fillRect/>
              </a:stretch>
            </p:blipFill>
            <p:spPr>
              <a:xfrm>
                <a:off x="4457921" y="2747480"/>
                <a:ext cx="2450853" cy="3256883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0216040A-8B2C-25BB-D356-0AF7CA941A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rightnessContrast bright="22000" contrast="27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872" t="10956" r="17121"/>
              <a:stretch>
                <a:fillRect/>
              </a:stretch>
            </p:blipFill>
            <p:spPr>
              <a:xfrm>
                <a:off x="6788590" y="2748512"/>
                <a:ext cx="2450853" cy="3256883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0AFBCE3F-5809-8D5C-D6A7-40A3888928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rightnessContrast bright="45000" contrast="49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145" r="9067"/>
              <a:stretch>
                <a:fillRect/>
              </a:stretch>
            </p:blipFill>
            <p:spPr>
              <a:xfrm>
                <a:off x="9129046" y="2976158"/>
                <a:ext cx="2881745" cy="2286000"/>
              </a:xfrm>
              <a:prstGeom prst="rect">
                <a:avLst/>
              </a:prstGeom>
            </p:spPr>
          </p:pic>
        </p:grp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F2F7300-B906-980E-3BC8-6B1DA381740E}"/>
              </a:ext>
            </a:extLst>
          </p:cNvPr>
          <p:cNvSpPr txBox="1"/>
          <p:nvPr/>
        </p:nvSpPr>
        <p:spPr>
          <a:xfrm>
            <a:off x="1135802" y="6549667"/>
            <a:ext cx="55007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dirty="0">
                <a:solidFill>
                  <a:schemeClr val="bg1"/>
                </a:solidFill>
              </a:rPr>
              <a:t>Resolution: 0.67mm x 1mm x 2mm: </a:t>
            </a:r>
          </a:p>
          <a:p>
            <a:pPr algn="ctr"/>
            <a:r>
              <a:rPr lang="en-US" altLang="zh-CN" sz="1600" dirty="0">
                <a:solidFill>
                  <a:schemeClr val="bg1"/>
                </a:solidFill>
              </a:rPr>
              <a:t>Images acquired on a Philips </a:t>
            </a:r>
            <a:r>
              <a:rPr lang="en-US" altLang="zh-CN" sz="1600" dirty="0" err="1">
                <a:solidFill>
                  <a:schemeClr val="bg1"/>
                </a:solidFill>
              </a:rPr>
              <a:t>Elition</a:t>
            </a:r>
            <a:r>
              <a:rPr lang="en-US" altLang="zh-CN" sz="1600" dirty="0">
                <a:solidFill>
                  <a:schemeClr val="bg1"/>
                </a:solidFill>
              </a:rPr>
              <a:t> scanner</a:t>
            </a:r>
          </a:p>
        </p:txBody>
      </p:sp>
      <p:sp>
        <p:nvSpPr>
          <p:cNvPr id="16" name="文本框 4">
            <a:extLst>
              <a:ext uri="{FF2B5EF4-FFF2-40B4-BE49-F238E27FC236}">
                <a16:creationId xmlns:a16="http://schemas.microsoft.com/office/drawing/2014/main" id="{E2FFE203-BB6B-CC5E-0F96-0C76DBFD7119}"/>
              </a:ext>
            </a:extLst>
          </p:cNvPr>
          <p:cNvSpPr txBox="1"/>
          <p:nvPr/>
        </p:nvSpPr>
        <p:spPr>
          <a:xfrm>
            <a:off x="187668" y="338394"/>
            <a:ext cx="7469211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rgbClr val="FFFFCC"/>
                </a:solidFill>
              </a:rPr>
              <a:t>Unparalleled rapid multi-contrast imaging with SPIRIT</a:t>
            </a:r>
            <a:endParaRPr lang="zh-CN" altLang="en-US" sz="2400" dirty="0">
              <a:solidFill>
                <a:srgbClr val="FFFFCC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DD4C14-0D5A-2F12-1CA4-FBFC7620504D}"/>
              </a:ext>
            </a:extLst>
          </p:cNvPr>
          <p:cNvSpPr txBox="1"/>
          <p:nvPr/>
        </p:nvSpPr>
        <p:spPr>
          <a:xfrm>
            <a:off x="998773" y="7656138"/>
            <a:ext cx="597447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>
                <a:solidFill>
                  <a:srgbClr val="FFFFCC"/>
                </a:solidFill>
              </a:rPr>
              <a:t>SPIRIT images can now be collected with 2mm slice thickness in just 2-5 minutes and the resulting images can be output using Philips PRIDE interface software linked to third party vendors.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EA7CC09-080F-BB93-5865-BE9A5235D500}"/>
              </a:ext>
            </a:extLst>
          </p:cNvPr>
          <p:cNvSpPr txBox="1"/>
          <p:nvPr/>
        </p:nvSpPr>
        <p:spPr>
          <a:xfrm>
            <a:off x="-20439" y="9384043"/>
            <a:ext cx="76773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For more information contact Dr. Wu Bo at </a:t>
            </a:r>
            <a:r>
              <a:rPr lang="en-US" altLang="zh-CN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wubomrisci@163.com</a:t>
            </a:r>
            <a:r>
              <a:rPr lang="en-US" altLang="zh-CN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or p</a:t>
            </a:r>
            <a:r>
              <a:rPr lang="en-US" sz="14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hone:13823319432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70251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9C3E9-A29E-0399-EC2F-895E25F25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6">
            <a:extLst>
              <a:ext uri="{FF2B5EF4-FFF2-40B4-BE49-F238E27FC236}">
                <a16:creationId xmlns:a16="http://schemas.microsoft.com/office/drawing/2014/main" id="{D3375631-5F63-FE8C-2D9B-81CE30CC42FC}"/>
              </a:ext>
            </a:extLst>
          </p:cNvPr>
          <p:cNvSpPr/>
          <p:nvPr/>
        </p:nvSpPr>
        <p:spPr>
          <a:xfrm>
            <a:off x="7752" y="1053679"/>
            <a:ext cx="7772400" cy="4814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</a:pPr>
            <a:r>
              <a:rPr lang="en-US" b="1" dirty="0">
                <a:ln>
                  <a:solidFill>
                    <a:schemeClr val="accent2"/>
                  </a:solidFill>
                </a:ln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 Neue" charset="0"/>
              </a:rPr>
              <a:t>Prof. Haacke’s background and </a:t>
            </a:r>
            <a:r>
              <a:rPr lang="en-US" b="1" dirty="0" err="1">
                <a:ln>
                  <a:solidFill>
                    <a:schemeClr val="accent2"/>
                  </a:solidFill>
                </a:ln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lvetica Neue" charset="0"/>
              </a:rPr>
              <a:t>acomplishments</a:t>
            </a:r>
            <a:endParaRPr lang="en-US" b="1" dirty="0">
              <a:ln>
                <a:solidFill>
                  <a:schemeClr val="accent2"/>
                </a:solidFill>
              </a:ln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lvetica Neue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F4D2D81-EB03-0D39-85B3-65260DAD4C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4" y="123592"/>
            <a:ext cx="1482001" cy="912498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B3B8D839-8DB6-1A62-BF99-D49C011DADDE}"/>
              </a:ext>
            </a:extLst>
          </p:cNvPr>
          <p:cNvSpPr txBox="1"/>
          <p:nvPr/>
        </p:nvSpPr>
        <p:spPr>
          <a:xfrm>
            <a:off x="110494" y="1625121"/>
            <a:ext cx="7221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accent2"/>
                </a:solidFill>
                <a:latin typeface="Garamond" panose="02020404030301010803" pitchFamily="18" charset="0"/>
              </a:rPr>
              <a:t>Prof. E. Mark Haacke, PhD, Inventor: MRA, SWI, SPIRIT</a:t>
            </a:r>
          </a:p>
          <a:p>
            <a:r>
              <a:rPr lang="en-US" altLang="zh-CN" sz="2000" b="1" dirty="0">
                <a:solidFill>
                  <a:schemeClr val="accent2"/>
                </a:solidFill>
                <a:latin typeface="Garamond" panose="02020404030301010803" pitchFamily="18" charset="0"/>
              </a:rPr>
              <a:t>President and CSO of Shanghai </a:t>
            </a:r>
            <a:r>
              <a:rPr lang="en-US" altLang="zh-CN" sz="2000" b="1" dirty="0" err="1">
                <a:solidFill>
                  <a:schemeClr val="accent2"/>
                </a:solidFill>
                <a:latin typeface="Garamond" panose="02020404030301010803" pitchFamily="18" charset="0"/>
              </a:rPr>
              <a:t>Zhuying</a:t>
            </a:r>
            <a:r>
              <a:rPr lang="en-US" altLang="zh-CN" sz="2000" b="1" dirty="0">
                <a:solidFill>
                  <a:schemeClr val="accent2"/>
                </a:solidFill>
                <a:latin typeface="Garamond" panose="02020404030301010803" pitchFamily="18" charset="0"/>
              </a:rPr>
              <a:t> Ltd.</a:t>
            </a:r>
          </a:p>
        </p:txBody>
      </p:sp>
      <p:pic>
        <p:nvPicPr>
          <p:cNvPr id="14" name="图片 3">
            <a:extLst>
              <a:ext uri="{FF2B5EF4-FFF2-40B4-BE49-F238E27FC236}">
                <a16:creationId xmlns:a16="http://schemas.microsoft.com/office/drawing/2014/main" id="{5A850581-80D8-E9A0-FB93-2E061467B0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9905" y="110803"/>
            <a:ext cx="1482001" cy="91249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6EF677-7426-A67E-4095-CCBCE024B7AF}"/>
              </a:ext>
            </a:extLst>
          </p:cNvPr>
          <p:cNvSpPr txBox="1"/>
          <p:nvPr/>
        </p:nvSpPr>
        <p:spPr>
          <a:xfrm>
            <a:off x="1961874" y="250877"/>
            <a:ext cx="38900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>
                <a:solidFill>
                  <a:schemeClr val="accent2"/>
                </a:solidFill>
                <a:latin typeface="Garamond" panose="02020404030301010803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Shanghai </a:t>
            </a:r>
            <a:r>
              <a:rPr lang="en-US" altLang="zh-CN" sz="2800" b="1" dirty="0" err="1">
                <a:solidFill>
                  <a:schemeClr val="accent2"/>
                </a:solidFill>
                <a:latin typeface="Garamond" panose="02020404030301010803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Zhuying</a:t>
            </a:r>
            <a:r>
              <a:rPr lang="en-US" altLang="zh-CN" sz="2800" b="1" dirty="0">
                <a:solidFill>
                  <a:schemeClr val="accent2"/>
                </a:solidFill>
                <a:latin typeface="Garamond" panose="02020404030301010803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  Ltd.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B1CD38D6-4F45-22E8-AAFC-E71BD45F4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586" y="5569453"/>
            <a:ext cx="7475227" cy="355956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 algn="just" latinLnBrk="1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400" b="1" i="1" kern="100" dirty="0">
                <a:effectLst/>
                <a:latin typeface="Arial" panose="020B06040202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				     Professor E. Mark Haacke, PhD</a:t>
            </a:r>
          </a:p>
          <a:p>
            <a:pPr marL="0" marR="0" algn="just" latinLnBrk="1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400" b="1" i="1" kern="100" dirty="0">
                <a:latin typeface="Arial" panose="020B06040202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Affiliated with both Wayne State University and </a:t>
            </a:r>
            <a:r>
              <a:rPr lang="en-US" sz="1400" b="1" i="1" kern="100" dirty="0">
                <a:effectLst/>
                <a:latin typeface="Arial" panose="020B06040202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Ruijin Hospital, SJTU in Shanghai </a:t>
            </a:r>
            <a:endParaRPr lang="en-US" sz="1400" kern="1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indent="-342900" algn="just" latinLnBrk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latin typeface="Arial" panose="020B06040202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Prof. Haacke has been in the field of MRI since 1983. </a:t>
            </a:r>
            <a:endParaRPr lang="en-US" sz="1400" kern="100" dirty="0">
              <a:latin typeface="Malgun Gothic" panose="020B0503020000020004" pitchFamily="34" charset="-127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marR="0" lvl="0" indent="-342900" algn="just" latinLnBrk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latin typeface="Arial" panose="020B06040202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Pioneered technologies such as super-resolution image reconstruction, fast imaging,    MR angiography, Susceptibility Weighted Imaging (SWI), Quantitative Susceptibility      Mapping (QSM) and. more recently. </a:t>
            </a:r>
            <a:r>
              <a:rPr lang="en-US" sz="1400" kern="100" dirty="0" err="1">
                <a:effectLst/>
                <a:latin typeface="Arial" panose="020B06040202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STrategically</a:t>
            </a:r>
            <a:r>
              <a:rPr lang="en-US" sz="1400" kern="100" dirty="0">
                <a:effectLst/>
                <a:latin typeface="Arial" panose="020B06040202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Acquired Gradient Echo (STAGE) with SPIRIT processing.</a:t>
            </a:r>
            <a:endParaRPr lang="en-US" sz="1400" kern="1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marR="0" lvl="0" indent="-342900" algn="just" latinLnBrk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latin typeface="Arial" panose="020B06040202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Past President of the ISMRM, SMRI and ISNVD.</a:t>
            </a:r>
            <a:endParaRPr lang="en-US" sz="1400" kern="1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marR="0" lvl="0" indent="-342900" algn="just" latinLnBrk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latin typeface="Arial" panose="020B06040202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Recipient of the Gold and Silver Medals of the ISMRM and the Gold Medal of the ISNVD</a:t>
            </a:r>
            <a:endParaRPr lang="en-US" sz="1400" kern="1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marR="0" lvl="0" indent="-342900" algn="just" latinLnBrk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latin typeface="Arial" panose="020B06040202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Trained and mentored more than 150 students, post-docs, fellows and junior faculty.</a:t>
            </a:r>
            <a:endParaRPr lang="en-US" sz="1400" kern="1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marR="0" lvl="0" indent="-342900" algn="just" latinLnBrk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latin typeface="Arial" panose="020B060402020202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Published more than 500 papers, patents, and other articles, with 55,000+ citations and an h-factor of 109.</a:t>
            </a:r>
            <a:endParaRPr lang="en-US" sz="1400" kern="1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9D5AE0-A8BE-59F0-2283-36BDCAC1AA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33" t="7765" b="22525"/>
          <a:stretch/>
        </p:blipFill>
        <p:spPr bwMode="auto">
          <a:xfrm>
            <a:off x="2300203" y="2422962"/>
            <a:ext cx="2657691" cy="29923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502968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5.25,&quot;left&quot;:11.55,&quot;top&quot;:78.25,&quot;width&quot;:928.9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5.25,&quot;left&quot;:11.55,&quot;top&quot;:78.25,&quot;width&quot;:928.9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5.25,&quot;left&quot;:11.55,&quot;top&quot;:78.25,&quot;width&quot;:928.9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5.25,&quot;left&quot;:11.55,&quot;top&quot;:78.25,&quot;width&quot;:928.9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315.25,&quot;left&quot;:11.55,&quot;top&quot;:78.25,&quot;width&quot;:928.9}"/>
</p:tagLst>
</file>

<file path=ppt/theme/theme1.xml><?xml version="1.0" encoding="utf-8"?>
<a:theme xmlns:a="http://schemas.openxmlformats.org/drawingml/2006/main" name="Default Theme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16962</TotalTime>
  <Words>392</Words>
  <Application>Microsoft Office PowerPoint</Application>
  <PresentationFormat>Custom</PresentationFormat>
  <Paragraphs>41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Malgun Gothic</vt:lpstr>
      <vt:lpstr>微软雅黑</vt:lpstr>
      <vt:lpstr>Arial</vt:lpstr>
      <vt:lpstr>Calibri</vt:lpstr>
      <vt:lpstr>Garamond</vt:lpstr>
      <vt:lpstr>Helvetica Neue</vt:lpstr>
      <vt:lpstr>Symbol</vt:lpstr>
      <vt:lpstr>Default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Ward Detwiler</dc:creator>
  <cp:lastModifiedBy>Ewart Haacke</cp:lastModifiedBy>
  <cp:revision>158</cp:revision>
  <cp:lastPrinted>2017-11-03T11:51:15Z</cp:lastPrinted>
  <dcterms:created xsi:type="dcterms:W3CDTF">2017-10-26T19:04:31Z</dcterms:created>
  <dcterms:modified xsi:type="dcterms:W3CDTF">2026-08-07T02:32:30Z</dcterms:modified>
</cp:coreProperties>
</file>